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92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10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1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3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32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46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7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1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4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7912-D2F4-4B2B-A259-F5B899BBAC23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FCB3-6F8F-4D9C-8325-916956DA36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6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2" y="1554438"/>
            <a:ext cx="3509053" cy="3512766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-973932" y="0"/>
            <a:ext cx="14110209" cy="6858000"/>
            <a:chOff x="-973932" y="0"/>
            <a:chExt cx="14110209" cy="68580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-973932" y="0"/>
              <a:ext cx="14110209" cy="6858000"/>
              <a:chOff x="-973932" y="0"/>
              <a:chExt cx="14110209" cy="6858000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655320" y="0"/>
                <a:ext cx="10769716" cy="6858000"/>
                <a:chOff x="655320" y="0"/>
                <a:chExt cx="10769716" cy="6858000"/>
              </a:xfrm>
            </p:grpSpPr>
            <p:pic>
              <p:nvPicPr>
                <p:cNvPr id="4" name="Grafik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2529840" y="-1874520"/>
                  <a:ext cx="6858000" cy="10607040"/>
                </a:xfrm>
                <a:prstGeom prst="rect">
                  <a:avLst/>
                </a:prstGeom>
              </p:spPr>
            </p:pic>
            <p:pic>
              <p:nvPicPr>
                <p:cNvPr id="6" name="Grafik 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416520" y="2295078"/>
                  <a:ext cx="2880366" cy="2883414"/>
                </a:xfrm>
                <a:prstGeom prst="rect">
                  <a:avLst/>
                </a:prstGeom>
              </p:spPr>
            </p:pic>
            <p:pic>
              <p:nvPicPr>
                <p:cNvPr id="7" name="Grafik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781700">
                  <a:off x="7373507" y="1189136"/>
                  <a:ext cx="4051529" cy="4055816"/>
                </a:xfrm>
                <a:prstGeom prst="rect">
                  <a:avLst/>
                </a:prstGeom>
              </p:spPr>
            </p:pic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5216" y="1344036"/>
                  <a:ext cx="2880366" cy="2883414"/>
                </a:xfrm>
                <a:prstGeom prst="rect">
                  <a:avLst/>
                </a:prstGeom>
              </p:spPr>
            </p:pic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8151" y="1529809"/>
                  <a:ext cx="4594863" cy="4599725"/>
                </a:xfrm>
                <a:prstGeom prst="rect">
                  <a:avLst/>
                </a:prstGeom>
              </p:spPr>
            </p:pic>
          </p:grpSp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93194" y="966776"/>
                <a:ext cx="3935719" cy="3939883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1157" y="1181125"/>
                <a:ext cx="3935120" cy="3939284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0313" y="1863426"/>
                <a:ext cx="3568762" cy="3572538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3932" y="1554438"/>
                <a:ext cx="4841483" cy="4846606"/>
              </a:xfrm>
              <a:prstGeom prst="rect">
                <a:avLst/>
              </a:prstGeom>
            </p:spPr>
          </p:pic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1019" y="1679981"/>
                <a:ext cx="2302658" cy="2305095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639" y="1863426"/>
                <a:ext cx="4099572" cy="4103910"/>
              </a:xfrm>
              <a:prstGeom prst="rect">
                <a:avLst/>
              </a:prstGeom>
            </p:spPr>
          </p:pic>
        </p:grp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63" y="1429718"/>
              <a:ext cx="3609485" cy="3613304"/>
            </a:xfrm>
            <a:prstGeom prst="rect">
              <a:avLst/>
            </a:prstGeom>
          </p:spPr>
        </p:pic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19" y="-157599"/>
            <a:ext cx="1151329" cy="11525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62" y="688343"/>
            <a:ext cx="1181377" cy="118262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92" y="1596411"/>
            <a:ext cx="1395856" cy="1397333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810" y="2768240"/>
            <a:ext cx="1136051" cy="113725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8" y="3853327"/>
            <a:ext cx="926298" cy="91381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22" y="4928749"/>
            <a:ext cx="908741" cy="890664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90" y="5919829"/>
            <a:ext cx="1004469" cy="9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2FFF88ABD9094C9AECC7470D115A5A" ma:contentTypeVersion="13" ma:contentTypeDescription="Ein neues Dokument erstellen." ma:contentTypeScope="" ma:versionID="22acb18c2938196677d92eeff8fe3a7a">
  <xsd:schema xmlns:xsd="http://www.w3.org/2001/XMLSchema" xmlns:xs="http://www.w3.org/2001/XMLSchema" xmlns:p="http://schemas.microsoft.com/office/2006/metadata/properties" xmlns:ns3="dab44f8e-26cf-46d3-af1f-96965fa5bef2" xmlns:ns4="a33edf54-a451-46b6-9780-7e36ea76967d" targetNamespace="http://schemas.microsoft.com/office/2006/metadata/properties" ma:root="true" ma:fieldsID="eb1713620543d585f86702eb80351018" ns3:_="" ns4:_="">
    <xsd:import namespace="dab44f8e-26cf-46d3-af1f-96965fa5bef2"/>
    <xsd:import namespace="a33edf54-a451-46b6-9780-7e36ea7696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44f8e-26cf-46d3-af1f-96965fa5b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edf54-a451-46b6-9780-7e36ea7696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3AF49E-7DB7-4088-8D46-34BFAD3DA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b44f8e-26cf-46d3-af1f-96965fa5bef2"/>
    <ds:schemaRef ds:uri="a33edf54-a451-46b6-9780-7e36ea7696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3C8FA-7B63-44D9-AEFB-AD9118B1A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4310D-DDFE-43D0-ABC2-5F7AB4D6A566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a33edf54-a451-46b6-9780-7e36ea76967d"/>
    <ds:schemaRef ds:uri="http://schemas.openxmlformats.org/package/2006/metadata/core-properties"/>
    <ds:schemaRef ds:uri="dab44f8e-26cf-46d3-af1f-96965fa5be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5</cp:revision>
  <dcterms:created xsi:type="dcterms:W3CDTF">2020-11-03T15:16:21Z</dcterms:created>
  <dcterms:modified xsi:type="dcterms:W3CDTF">2020-11-12T11:12:17Z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0x010100CE2FFF88ABD9094C9AECC7470D115A5A</vt:lpwstr>
  </property>
</Properties>
</file>